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93" r:id="rId2"/>
    <p:sldId id="275" r:id="rId3"/>
    <p:sldId id="301" r:id="rId4"/>
    <p:sldId id="300" r:id="rId5"/>
    <p:sldId id="288" r:id="rId6"/>
    <p:sldId id="292" r:id="rId7"/>
    <p:sldId id="315" r:id="rId8"/>
    <p:sldId id="263" r:id="rId9"/>
    <p:sldId id="264" r:id="rId10"/>
    <p:sldId id="277" r:id="rId11"/>
    <p:sldId id="268" r:id="rId12"/>
    <p:sldId id="267" r:id="rId13"/>
    <p:sldId id="303" r:id="rId14"/>
    <p:sldId id="302" r:id="rId15"/>
    <p:sldId id="304" r:id="rId16"/>
    <p:sldId id="258" r:id="rId17"/>
    <p:sldId id="307" r:id="rId18"/>
    <p:sldId id="296" r:id="rId19"/>
    <p:sldId id="316" r:id="rId20"/>
    <p:sldId id="311" r:id="rId21"/>
    <p:sldId id="312" r:id="rId22"/>
    <p:sldId id="310" r:id="rId23"/>
    <p:sldId id="313" r:id="rId24"/>
    <p:sldId id="317" r:id="rId25"/>
    <p:sldId id="321" r:id="rId26"/>
    <p:sldId id="319" r:id="rId27"/>
    <p:sldId id="318" r:id="rId28"/>
    <p:sldId id="322" r:id="rId29"/>
    <p:sldId id="323" r:id="rId30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tvyda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603" autoAdjust="0"/>
    <p:restoredTop sz="94660"/>
  </p:normalViewPr>
  <p:slideViewPr>
    <p:cSldViewPr>
      <p:cViewPr>
        <p:scale>
          <a:sx n="70" d="100"/>
          <a:sy n="70" d="100"/>
        </p:scale>
        <p:origin x="-73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10972-609B-4E41-8DE5-B8FBF10810E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491FF-2678-4276-A4DF-96B5903C2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71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491FF-2678-4276-A4DF-96B5903C22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50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491FF-2678-4276-A4DF-96B5903C22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81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491FF-2678-4276-A4DF-96B5903C22C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783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E63407-04ED-4ED5-934B-0BE3EF644C53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EFB6D-A6BE-4EB2-9D64-0E161DF6D674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6AB405F-4DF3-4413-A542-00880655F24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2B39-5932-4FCD-A3B8-CC44A979D84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CFF71-7112-4E0D-89FC-1DEBB3751201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DB75397-7766-46C7-AE7C-EBFE15BFE5F8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AFBCF-05B2-4199-A939-051F163EAD1B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B33C3-A38F-412B-8165-66837B195484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282D8-C83F-43E3-8500-2DC0E2FDC050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1980-9E04-4BF0-92C6-BABF0CF14399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754983-CEC8-40FA-A961-2FB378B0F5D9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3A6CA-9726-4B65-AAFA-5D3088F0185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488168-3D46-410A-AD0B-A769B710E9E5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r>
              <a:rPr lang="lt-L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žuotė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latvijoje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rygos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valstybiniame technikume</a:t>
            </a:r>
            <a:b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2016,04.16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2016.04.30 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content.xx.fbcdn.net/hphotos-xpf1/v/t1.0-9/12994419_1318043054878669_1263876128884059920_n.jpg?oh=68991d8cb1ef973b0d49e2580f4a5a50&amp;oe=57A2BD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214554"/>
            <a:ext cx="5064743" cy="3518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Paskaitas mums vedė </a:t>
            </a:r>
            <a:r>
              <a:rPr lang="lt-L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toyota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atstovas </a:t>
            </a:r>
            <a:r>
              <a:rPr lang="lt-L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igoris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lušovas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content.xx.fbcdn.net/hphotos-xlf1/v/t34.0-12/13059825_1037230746369148_127409831_n.jpg?oh=a2e6a96a57bb4baf4a44698728aacc54&amp;oe=572014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14" y="1623245"/>
            <a:ext cx="7294121" cy="4102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Paskaitos apie hibridinius automobilius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content.xx.fbcdn.net/hphotos-xta1/v/t34.0-12/13077219_987755144610876_1857101228_n.jpg?oh=b84fa2abd30e949e473ce8c76e73cafd&amp;oe=5720E2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5291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xx.fbcdn.net/v/t1.0-9/12986996_1318043028212005_5763468852023404016_n.jpg?oh=ec387997b9d7b1778a4a6b262cdbc436&amp;oe=57BD3A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00876"/>
            <a:ext cx="4529286" cy="5141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50176" cy="1296144"/>
          </a:xfrm>
        </p:spPr>
        <p:txBody>
          <a:bodyPr/>
          <a:lstStyle/>
          <a:p>
            <a:pPr eaLnBrk="1" hangingPunct="1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Išvyka į ,,</a:t>
            </a:r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toyota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‘‘ atstovybę </a:t>
            </a:r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rygoje</a:t>
            </a:r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scontent.xx.fbcdn.net/hphotos-xpa1/v/t34.0-12/13101463_987759454610445_1822762261_n.jpg?oh=e27394707ad08df8a95f7199b308650e&amp;oe=57214B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2178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.xx.fbcdn.net/v/t34.0-12/13101544_987759611277096_552569007_n.jpg?oh=258fed6c21c856ce9909f5f5cca74090&amp;oe=5721268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28" y="1628800"/>
            <a:ext cx="2475500" cy="3300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s://scontent.xx.fbcdn.net/hphotos-xtl1/v/t34.0-12/13101136_987759554610435_1880156728_n.jpg?oh=bfbdff03716a2a749005481e66b630f5&amp;oe=572027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8" y="1628799"/>
            <a:ext cx="4224471" cy="3168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4147" y="476672"/>
            <a:ext cx="588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NEPRIEKAIŠTINGA TVARKA</a:t>
            </a:r>
            <a:endParaRPr lang="lt-LT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scontent.xx.fbcdn.net/hphotos-xfp1/v/t34.0-12/13059413_987759487943775_448009175_n.jpg?oh=5050206a251cdd8a2d66d8bcd895664a&amp;oe=5720F1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7925"/>
            <a:ext cx="5159896" cy="3869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5672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259382"/>
          </a:xfrm>
        </p:spPr>
        <p:txBody>
          <a:bodyPr/>
          <a:lstStyle/>
          <a:p>
            <a:pPr eaLnBrk="1" hangingPunct="1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Laisvalaikis </a:t>
            </a:r>
          </a:p>
        </p:txBody>
      </p:sp>
      <p:pic>
        <p:nvPicPr>
          <p:cNvPr id="11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scontent.xx.fbcdn.net/v/t34.0-12/13090026_987763694610021_40405081_n.jpg?oh=146470987e04e11071137890e549ae77&amp;oe=572034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428736"/>
            <a:ext cx="6103580" cy="45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6882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senamiestis</a:t>
            </a:r>
          </a:p>
        </p:txBody>
      </p:sp>
      <p:pic>
        <p:nvPicPr>
          <p:cNvPr id="9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scontent.xx.fbcdn.net/hphotos-xpt1/v/t34.0-12/13090248_987763667943357_275680465_n.jpg?oh=9409aaa814a565ea0bfd64cb8ba45f5e&amp;oe=57200F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600400" cy="38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content.xx.fbcdn.net/v/t34.0-12/13101491_987763741276683_1067535785_n.jpg?oh=d05a0ea677fe45df4b4a8cfcc4f41170&amp;oe=57214A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1" y="1628800"/>
            <a:ext cx="3650259" cy="38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1307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scontent.xx.fbcdn.net/hphotos-xlp1/v/t34.0-12/13059835_987763827943341_887602634_n.jpg?oh=0da508d4dfdc088be56cb1e6eb874ab9&amp;oe=572024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090"/>
            <a:ext cx="4250182" cy="5666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content.xx.fbcdn.net/v/t34.0-12/13059465_1323284564354518_980410617_n.jpg?oh=367e16ca219faf01ba9ae4149c0501e4&amp;oe=57200E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5" y="0"/>
            <a:ext cx="4104455" cy="5072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jurmala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scontent.xx.fbcdn.net/hphotos-xpa1/v/t34.0-12/13077237_987767321276325_1369344179_n.jpg?oh=ab51ccad13883622f580296c14d83ed1&amp;oe=57214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4192"/>
            <a:ext cx="4241254" cy="5097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content.xx.fbcdn.net/hphotos-xta1/v/t34.0-12/13077115_987767331276324_836109991_n.jpg?oh=b3ff1a9630251c6cdfc6b953f0102ea8&amp;oe=5720E9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98055"/>
            <a:ext cx="4416425" cy="5097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7188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.xx.fbcdn.net/hphotos-xtp1/v/t1.0-9/13096142_1321722954510679_1676414213752305501_n.jpg?oh=e54055ee9e84af70f967968b51a8f3c1&amp;oe=57B227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714752"/>
            <a:ext cx="3462654" cy="2596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content.xx.fbcdn.net/v/t1.0-9/13092193_773739099428210_1099119255132426545_n.jpg?oh=e75ab933d202cee61aa3599d554bfe0a&amp;oe=57B10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00042"/>
            <a:ext cx="3226299" cy="2342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Users\ACER\Desktop\logo_maza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s://scontent-amt2-1.xx.fbcdn.net/hphotos-xap1/v/t34.0-12/13090143_988849194501471_1715824097_n.jpg?oh=239ddc7328e06ca52d57a5324f59b0f0&amp;oe=5722C9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500174"/>
            <a:ext cx="3001318" cy="4001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50176" cy="129614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LINKSMAS IR AZARTI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ŠKAS SEKMADIENIS</a:t>
            </a:r>
          </a:p>
        </p:txBody>
      </p:sp>
      <p:pic>
        <p:nvPicPr>
          <p:cNvPr id="6" name="Picture 2" descr="https://scontent.xx.fbcdn.net/hphotos-xlp1/v/t1.0-9/13096267_774095312725922_7329076494065279815_n.jpg?oh=b7f3e4b01f5759e2f901dc8a076050a5&amp;oe=57B827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7200000" cy="405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7126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automobilių paroda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,,AUTOSHOW 2016’’</a:t>
            </a:r>
            <a:endParaRPr lang="lt-L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content.xx.fbcdn.net/hphotos-xtp1/v/t1.0-9/13010824_1317227151626926_3895774741402245167_n.jpg?oh=3ca5ae22f7a4d0ee521ad029be6e238e&amp;oe=57BDA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928802"/>
            <a:ext cx="7200000" cy="405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50176" cy="1296144"/>
          </a:xfrm>
        </p:spPr>
        <p:txBody>
          <a:bodyPr/>
          <a:lstStyle/>
          <a:p>
            <a:pPr eaLnBrk="1" hangingPunct="1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Išvyka į ,,NISSAN‘‘ atstovybę </a:t>
            </a:r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rygoje</a:t>
            </a:r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scontent.xx.fbcdn.net/v/t34.0-12/13084152_1324702280879413_1424362157_n.jpg?oh=4ad08498c9147f907f231a7c8655f069&amp;oe=5722B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01" y="162880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xx.fbcdn.net/v/t34.0-12/13081974_1324702117546096_623543698_n.jpg?oh=78e22c74daf7b9035e5d2c2cba3fe447&amp;oe=5722B6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84984"/>
            <a:ext cx="4510483" cy="3382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155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50176" cy="1296144"/>
          </a:xfrm>
        </p:spPr>
        <p:txBody>
          <a:bodyPr/>
          <a:lstStyle/>
          <a:p>
            <a:pPr eaLnBrk="1" hangingPunct="1"/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Išvyka į CENTRĄ ,,AUTO CARDAN‘‘ DAUGAVOJE</a:t>
            </a:r>
          </a:p>
        </p:txBody>
      </p:sp>
      <p:pic>
        <p:nvPicPr>
          <p:cNvPr id="9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scontent.xx.fbcdn.net/v/t34.0-12/13077301_1324702264212748_2125010059_n.jpg?oh=ed0c4f0ecaee1827cfe350d4d7e7e40a&amp;oe=5722B3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3" y="1628800"/>
            <a:ext cx="5472607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.xx.fbcdn.net/hphotos-xpa1/v/t34.0-12/13090343_1324702187546089_978472012_n.jpg?oh=73305b40947768c024a6e15fb9d87a9a&amp;oe=5723BDC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7366"/>
            <a:ext cx="3240360" cy="4320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2285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content.xx.fbcdn.net/v/t34.0-12/13081960_1170082146359186_1234828394_n.jpg?oh=5ceedcdb06159f3a7fb1b2d3b708c4c9&amp;oe=5722DA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496944" cy="6372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07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50176" cy="1296144"/>
          </a:xfrm>
        </p:spPr>
        <p:txBody>
          <a:bodyPr/>
          <a:lstStyle/>
          <a:p>
            <a:pPr eaLnBrk="1" hangingPunct="1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Išvyka į </a:t>
            </a:r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Koknese</a:t>
            </a:r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scontent.xx.fbcdn.net/hphotos-xap1/v/t34.0-12/13081610_1324702217546086_23502760_n.jpg?oh=04514fab6e47b274753eceef45ea3a24&amp;oe=5723D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214422"/>
            <a:ext cx="6175588" cy="4631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5644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50176" cy="1296144"/>
          </a:xfrm>
        </p:spPr>
        <p:txBody>
          <a:bodyPr/>
          <a:lstStyle/>
          <a:p>
            <a:pPr eaLnBrk="1" hangingPunct="1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Apsilankėme mokyklos</a:t>
            </a:r>
            <a:br>
              <a:rPr lang="lt-L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praktinio mokymo centre</a:t>
            </a:r>
          </a:p>
        </p:txBody>
      </p:sp>
      <p:pic>
        <p:nvPicPr>
          <p:cNvPr id="9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571612"/>
            <a:ext cx="5748834" cy="43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484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50176" cy="1296144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Mok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ė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ės dirbti su programa ,,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Mastercam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‘‘</a:t>
            </a:r>
          </a:p>
        </p:txBody>
      </p:sp>
      <p:pic>
        <p:nvPicPr>
          <p:cNvPr id="9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8807"/>
            <a:ext cx="5052053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68" y="1628800"/>
            <a:ext cx="4192702" cy="314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6346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50176" cy="1296144"/>
          </a:xfrm>
        </p:spPr>
        <p:txBody>
          <a:bodyPr/>
          <a:lstStyle/>
          <a:p>
            <a:pPr eaLnBrk="1" hangingPunct="1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Susipažinome su programavimo staklėmis</a:t>
            </a:r>
          </a:p>
        </p:txBody>
      </p:sp>
      <p:pic>
        <p:nvPicPr>
          <p:cNvPr id="9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18" y="1652803"/>
            <a:ext cx="3168352" cy="42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3391"/>
            <a:ext cx="54726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7510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50176" cy="1296144"/>
          </a:xfrm>
        </p:spPr>
        <p:txBody>
          <a:bodyPr/>
          <a:lstStyle/>
          <a:p>
            <a:pPr eaLnBrk="1" hangingPunct="1"/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Cnc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 programavimo centras </a:t>
            </a:r>
          </a:p>
        </p:txBody>
      </p:sp>
      <p:pic>
        <p:nvPicPr>
          <p:cNvPr id="9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696744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860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Mūsų darbų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vertinimas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6876"/>
            <a:ext cx="6768752" cy="50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00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9472" cy="1728192"/>
          </a:xfrm>
        </p:spPr>
        <p:txBody>
          <a:bodyPr/>
          <a:lstStyle/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Esame labai dėkingi už šią stažuotę, kuri mums paliko nuostabius įspūdžius ir suteikė naudingų praktinių įgūdžių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500174"/>
            <a:ext cx="6028152" cy="41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12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scontent.xx.fbcdn.net/hphotos-xtp1/v/t1.0-9/13012769_1316987748317533_8735594012943854092_n.jpg?oh=d0c6494a478dc13ed6d8c7d57f5780de&amp;oe=57A3FB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85860"/>
            <a:ext cx="7000924" cy="4612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493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Users\ACER\Desktop\logo_maz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scontent.xx.fbcdn.net/hphotos-xfp1/v/t34.0-12/13082117_987747211278336_1292223291_n.jpg?oh=ddc3a284680b7f4e5f1cbbec20565a22&amp;oe=5720266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908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57188" y="214313"/>
            <a:ext cx="570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8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scontent.xx.fbcdn.net/hphotos-xap1/v/t34.0-12/13084048_987747267944997_853654060_n.jpg?oh=d2b9323ac365d91bb7a36087c0bba2bd&amp;oe=57210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7200000" cy="5344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scontent.xx.fbcdn.net/hphotos-xpl1/v/t34.0-12/13045486_987747297944994_1614773124_n.jpg?oh=464c3faef4057d8e894d89dbefcf1f93&amp;oe=5720F7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.xx.fbcdn.net/hphotos-xpa1/v/t34.0-12/12596016_987747341278323_1137251369_n.jpg?oh=a24dd793e694697b04baacb3e8fe7a4f&amp;oe=5720E7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88" y="1700809"/>
            <a:ext cx="3729981" cy="3728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lt-LT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DINGI EKSPONATAI</a:t>
            </a:r>
            <a:endParaRPr lang="lt-LT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scontent.xx.fbcdn.net/hphotos-xfp1/v/t34.0-12/13081729_988821541170903_678994610_n.jpg?oh=ea1f26b7126ecc9029889ad17e5d745b&amp;oe=572396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679533"/>
            <a:ext cx="5632623" cy="4224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.xx.fbcdn.net/hphotos-xap1/v/t1.0-9/13001041_770696109732509_3604267901425779021_n.jpg?oh=baf0f54e4f27879dfa904ff95ec8b98b&amp;oe=57A4A9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34" y="1629023"/>
            <a:ext cx="3024336" cy="5143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2442" y="452462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LAIK</a:t>
            </a:r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LEIDOME PUIKIAI</a:t>
            </a:r>
            <a:endParaRPr lang="lt-LT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866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Gyvenome mokyklos bendrabutyje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content.xx.fbcdn.net/hphotos-xlp1/v/t34.0-12/13090562_988804887839235_1446823203_n.jpg?oh=2037aa82e77527272340a24b12d997d0&amp;oe=5722E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428736"/>
            <a:ext cx="5929354" cy="4447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Users\ACER\Desktop\logo_maz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877272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Pirmoji diena mokykloje 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s://scontent.xx.fbcdn.net/v/t34.0-12/13089987_988826194503771_99459449_n.jpg?oh=e559239fae36d77fcec1e14adecd5b57&amp;oe=5722D3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714620"/>
            <a:ext cx="4200085" cy="3150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scontent.xx.fbcdn.net/hphotos-xlf1/v/t34.0-12/13059876_988826187837105_442488292_n.jpg?oh=33e49789a2d6ae35453c9056889f9b6e&amp;oe=5723C7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643050"/>
            <a:ext cx="4000527" cy="300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2008</TotalTime>
  <Words>115</Words>
  <Application>Microsoft Office PowerPoint</Application>
  <PresentationFormat>On-screen Show (4:3)</PresentationFormat>
  <Paragraphs>26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Grid</vt:lpstr>
      <vt:lpstr>Stažuotė latvijoje rygos valstybiniame technikume nuo 2016,04.16 iki 2016.04.30 </vt:lpstr>
      <vt:lpstr>automobilių paroda ,,AUTOSHOW 2016’’</vt:lpstr>
      <vt:lpstr>Slide 3</vt:lpstr>
      <vt:lpstr>Slide 4</vt:lpstr>
      <vt:lpstr>Slide 5</vt:lpstr>
      <vt:lpstr>Slide 6</vt:lpstr>
      <vt:lpstr>Slide 7</vt:lpstr>
      <vt:lpstr>Gyvenome mokyklos bendrabutyje</vt:lpstr>
      <vt:lpstr>Pirmoji diena mokykloje </vt:lpstr>
      <vt:lpstr>Paskaitas mums vedė toyota atstovas igoris lušovas</vt:lpstr>
      <vt:lpstr>Paskaitos apie hibridinius automobilius</vt:lpstr>
      <vt:lpstr>Išvyka į ,,toyota‘‘ atstovybę rygoje</vt:lpstr>
      <vt:lpstr>Slide 13</vt:lpstr>
      <vt:lpstr>Laisvalaikis </vt:lpstr>
      <vt:lpstr>senamiestis</vt:lpstr>
      <vt:lpstr>Slide 16</vt:lpstr>
      <vt:lpstr>jurmala</vt:lpstr>
      <vt:lpstr>Slide 18</vt:lpstr>
      <vt:lpstr>LINKSMAS IR AZARTIŠKAS SEKMADIENIS</vt:lpstr>
      <vt:lpstr>Išvyka į ,,NISSAN‘‘ atstovybę rygoje</vt:lpstr>
      <vt:lpstr>Išvyka į CENTRĄ ,,AUTO CARDAN‘‘ DAUGAVOJE</vt:lpstr>
      <vt:lpstr>Slide 22</vt:lpstr>
      <vt:lpstr>Išvyka į Koknese</vt:lpstr>
      <vt:lpstr>Apsilankėme mokyklos praktinio mokymo centre</vt:lpstr>
      <vt:lpstr>Mokėmės dirbti su programa ,,Mastercam‘‘</vt:lpstr>
      <vt:lpstr>Susipažinome su programavimo staklėmis</vt:lpstr>
      <vt:lpstr>Cnc programavimo centras </vt:lpstr>
      <vt:lpstr>Mūsų darbų įvertinimas</vt:lpstr>
      <vt:lpstr>Esame labai dėkingi už šią stažuotę, kuri mums paliko nuostabius įspūdžius ir suteikė naudingų praktinių įgūdžių 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VILNIUS SCHOOL OF DRESSMAKERS AND AUTOMECHANICS</dc:title>
  <dc:creator>User</dc:creator>
  <cp:lastModifiedBy>MOKYTOJA</cp:lastModifiedBy>
  <cp:revision>138</cp:revision>
  <dcterms:created xsi:type="dcterms:W3CDTF">2008-04-01T08:58:53Z</dcterms:created>
  <dcterms:modified xsi:type="dcterms:W3CDTF">2016-05-10T08:24:22Z</dcterms:modified>
</cp:coreProperties>
</file>